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2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F76-A2C5-4025-AE15-5AA6AB918DB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2F8E-97A5-4794-B1BC-C117F5A55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04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F76-A2C5-4025-AE15-5AA6AB918DB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2F8E-97A5-4794-B1BC-C117F5A55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1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F76-A2C5-4025-AE15-5AA6AB918DB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2F8E-97A5-4794-B1BC-C117F5A55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70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F76-A2C5-4025-AE15-5AA6AB918DB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2F8E-97A5-4794-B1BC-C117F5A55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00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F76-A2C5-4025-AE15-5AA6AB918DB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2F8E-97A5-4794-B1BC-C117F5A55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42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F76-A2C5-4025-AE15-5AA6AB918DB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2F8E-97A5-4794-B1BC-C117F5A55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3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F76-A2C5-4025-AE15-5AA6AB918DB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2F8E-97A5-4794-B1BC-C117F5A55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85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F76-A2C5-4025-AE15-5AA6AB918DB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2F8E-97A5-4794-B1BC-C117F5A55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16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F76-A2C5-4025-AE15-5AA6AB918DB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2F8E-97A5-4794-B1BC-C117F5A55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61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F76-A2C5-4025-AE15-5AA6AB918DB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2F8E-97A5-4794-B1BC-C117F5A55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3F76-A2C5-4025-AE15-5AA6AB918DB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2F8E-97A5-4794-B1BC-C117F5A55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10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33F76-A2C5-4025-AE15-5AA6AB918DB4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D2F8E-97A5-4794-B1BC-C117F5A55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2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942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2024-09-26T13:08:05Z</dcterms:created>
  <dcterms:modified xsi:type="dcterms:W3CDTF">2024-09-26T14:03:05Z</dcterms:modified>
</cp:coreProperties>
</file>