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F76-A2C5-4025-AE15-5AA6AB918DB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2F8E-97A5-4794-B1BC-C117F5A5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0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F76-A2C5-4025-AE15-5AA6AB918DB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2F8E-97A5-4794-B1BC-C117F5A5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1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F76-A2C5-4025-AE15-5AA6AB918DB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2F8E-97A5-4794-B1BC-C117F5A5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F76-A2C5-4025-AE15-5AA6AB918DB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2F8E-97A5-4794-B1BC-C117F5A5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0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F76-A2C5-4025-AE15-5AA6AB918DB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2F8E-97A5-4794-B1BC-C117F5A5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4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F76-A2C5-4025-AE15-5AA6AB918DB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2F8E-97A5-4794-B1BC-C117F5A5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F76-A2C5-4025-AE15-5AA6AB918DB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2F8E-97A5-4794-B1BC-C117F5A5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8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F76-A2C5-4025-AE15-5AA6AB918DB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2F8E-97A5-4794-B1BC-C117F5A5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F76-A2C5-4025-AE15-5AA6AB918DB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2F8E-97A5-4794-B1BC-C117F5A5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6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F76-A2C5-4025-AE15-5AA6AB918DB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2F8E-97A5-4794-B1BC-C117F5A5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F76-A2C5-4025-AE15-5AA6AB918DB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2F8E-97A5-4794-B1BC-C117F5A5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1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33F76-A2C5-4025-AE15-5AA6AB918DB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D2F8E-97A5-4794-B1BC-C117F5A5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2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4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2024-09-26T13:08:05Z</dcterms:created>
  <dcterms:modified xsi:type="dcterms:W3CDTF">2024-09-26T14:03:05Z</dcterms:modified>
</cp:coreProperties>
</file>